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125" d="100"/>
          <a:sy n="125" d="100"/>
        </p:scale>
        <p:origin x="72" y="-2088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9046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680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55256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#FFFDD6}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84279A-2C2D-EE70-DCB6-27C893E6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68473"/>
              </p:ext>
            </p:extLst>
          </p:nvPr>
        </p:nvGraphicFramePr>
        <p:xfrm>
          <a:off x="192088" y="636687"/>
          <a:ext cx="11799288" cy="15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7731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92326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8065</TotalTime>
  <Words>2447</Words>
  <Application>Microsoft Office PowerPoint</Application>
  <PresentationFormat>와이드스크린</PresentationFormat>
  <Paragraphs>598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303</cp:revision>
  <dcterms:created xsi:type="dcterms:W3CDTF">2025-06-06T11:22:44Z</dcterms:created>
  <dcterms:modified xsi:type="dcterms:W3CDTF">2025-08-28T10:26:05Z</dcterms:modified>
</cp:coreProperties>
</file>